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13"/>
  </p:notesMasterIdLst>
  <p:sldIdLst>
    <p:sldId id="259" r:id="rId2"/>
    <p:sldId id="257" r:id="rId3"/>
    <p:sldId id="260" r:id="rId4"/>
    <p:sldId id="261" r:id="rId5"/>
    <p:sldId id="262" r:id="rId6"/>
    <p:sldId id="263" r:id="rId7"/>
    <p:sldId id="264" r:id="rId8"/>
    <p:sldId id="265" r:id="rId9"/>
    <p:sldId id="26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CC0000"/>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p:scale>
          <a:sx n="80" d="100"/>
          <a:sy n="80" d="100"/>
        </p:scale>
        <p:origin x="94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1/7/2020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361621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07/01/2020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07/01/2020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A32BA474-36E3-4FE0-BD91-E7A3BE312E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4726452"/>
            <a:ext cx="1105090" cy="1278958"/>
          </a:xfrm>
          <a:prstGeom prst="rect">
            <a:avLst/>
          </a:prstGeom>
        </p:spPr>
      </p:pic>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spTree>
    <p:extLst>
      <p:ext uri="{BB962C8B-B14F-4D97-AF65-F5344CB8AC3E}">
        <p14:creationId xmlns:p14="http://schemas.microsoft.com/office/powerpoint/2010/main" val="236144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áfico 25">
            <a:extLst>
              <a:ext uri="{FF2B5EF4-FFF2-40B4-BE49-F238E27FC236}">
                <a16:creationId xmlns:a16="http://schemas.microsoft.com/office/drawing/2014/main" id="{A7CC0D73-B06F-426D-A200-77B8630933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5724" y="3229539"/>
            <a:ext cx="1286192" cy="144094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r>
              <a:rPr lang="en-US" sz="2800" b="1" dirty="0">
                <a:solidFill>
                  <a:schemeClr val="bg1"/>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áfico 47">
            <a:extLst>
              <a:ext uri="{FF2B5EF4-FFF2-40B4-BE49-F238E27FC236}">
                <a16:creationId xmlns:a16="http://schemas.microsoft.com/office/drawing/2014/main" id="{70FC655C-A424-44AE-BB6D-E1368AFC4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3457" y="3091428"/>
            <a:ext cx="1286192" cy="144094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4628"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3188</TotalTime>
  <Words>554</Words>
  <Application>Microsoft Office PowerPoint</Application>
  <PresentationFormat>Panorámica</PresentationFormat>
  <Paragraphs>64</Paragraphs>
  <Slides>11</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Helvetica</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112</cp:revision>
  <dcterms:created xsi:type="dcterms:W3CDTF">2020-01-05T19:56:00Z</dcterms:created>
  <dcterms:modified xsi:type="dcterms:W3CDTF">2020-01-09T14:26:32Z</dcterms:modified>
</cp:coreProperties>
</file>